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sldIdLst>
    <p:sldId id="332" r:id="rId2"/>
    <p:sldId id="333" r:id="rId3"/>
    <p:sldId id="329" r:id="rId4"/>
    <p:sldId id="330" r:id="rId5"/>
    <p:sldId id="331" r:id="rId6"/>
    <p:sldId id="316" r:id="rId7"/>
    <p:sldId id="335" r:id="rId8"/>
    <p:sldId id="339" r:id="rId9"/>
    <p:sldId id="340" r:id="rId10"/>
    <p:sldId id="317" r:id="rId11"/>
    <p:sldId id="318" r:id="rId12"/>
    <p:sldId id="319" r:id="rId13"/>
    <p:sldId id="320" r:id="rId14"/>
    <p:sldId id="321" r:id="rId15"/>
    <p:sldId id="341" r:id="rId16"/>
    <p:sldId id="315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25" r:id="rId26"/>
    <p:sldId id="324" r:id="rId27"/>
    <p:sldId id="338" r:id="rId28"/>
    <p:sldId id="342" r:id="rId29"/>
    <p:sldId id="293" r:id="rId30"/>
    <p:sldId id="269" r:id="rId31"/>
    <p:sldId id="270" r:id="rId32"/>
    <p:sldId id="327" r:id="rId33"/>
    <p:sldId id="274" r:id="rId34"/>
    <p:sldId id="276" r:id="rId35"/>
    <p:sldId id="277" r:id="rId36"/>
    <p:sldId id="278" r:id="rId37"/>
    <p:sldId id="279" r:id="rId38"/>
    <p:sldId id="280" r:id="rId39"/>
    <p:sldId id="328" r:id="rId40"/>
    <p:sldId id="281" r:id="rId41"/>
    <p:sldId id="282" r:id="rId42"/>
    <p:sldId id="283" r:id="rId43"/>
    <p:sldId id="284" r:id="rId44"/>
    <p:sldId id="286" r:id="rId45"/>
    <p:sldId id="288" r:id="rId46"/>
    <p:sldId id="289" r:id="rId47"/>
    <p:sldId id="290" r:id="rId48"/>
    <p:sldId id="343" r:id="rId49"/>
    <p:sldId id="336" r:id="rId50"/>
    <p:sldId id="291" r:id="rId51"/>
    <p:sldId id="292" r:id="rId52"/>
    <p:sldId id="314" r:id="rId53"/>
    <p:sldId id="273" r:id="rId54"/>
    <p:sldId id="257" r:id="rId55"/>
    <p:sldId id="258" r:id="rId56"/>
    <p:sldId id="259" r:id="rId57"/>
    <p:sldId id="260" r:id="rId58"/>
    <p:sldId id="261" r:id="rId59"/>
    <p:sldId id="262" r:id="rId60"/>
    <p:sldId id="264" r:id="rId61"/>
    <p:sldId id="265" r:id="rId62"/>
    <p:sldId id="312" r:id="rId63"/>
    <p:sldId id="266" r:id="rId64"/>
    <p:sldId id="272" r:id="rId65"/>
    <p:sldId id="326" r:id="rId66"/>
    <p:sldId id="313" r:id="rId67"/>
    <p:sldId id="337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75" autoAdjust="0"/>
  </p:normalViewPr>
  <p:slideViewPr>
    <p:cSldViewPr>
      <p:cViewPr>
        <p:scale>
          <a:sx n="98" d="100"/>
          <a:sy n="98" d="100"/>
        </p:scale>
        <p:origin x="-576" y="11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CA8A7-1460-4439-9545-B0120D594E89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4B127-4043-4A5B-BEB9-3FF69313C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КАБИНЕТ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4B127-4043-4A5B-BEB9-3FF69313C069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4B127-4043-4A5B-BEB9-3FF69313C069}" type="slidenum">
              <a:rPr lang="ru-RU" smtClean="0"/>
              <a:pPr/>
              <a:t>65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91881" y="2174875"/>
            <a:ext cx="5194920" cy="39512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</a:t>
            </a:r>
          </a:p>
          <a:p>
            <a:pPr algn="ctr">
              <a:buNone/>
            </a:pPr>
            <a:r>
              <a:rPr lang="ru-RU" sz="28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ДЕЯТЕЛЬНОСТИ</a:t>
            </a:r>
          </a:p>
          <a:p>
            <a:pPr algn="ctr">
              <a:buNone/>
            </a:pPr>
            <a:r>
              <a:rPr lang="ru-RU" sz="28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ФИЛИАЛА  ГБОУ ДОД РСДЮСШОР РТ ПО СТЕНДОВОЙ  И ПУЛЕВОЙ СТРЕЛЬБЕ  ЗА  2014 ГОД</a:t>
            </a:r>
          </a:p>
          <a:p>
            <a:pPr algn="ctr">
              <a:buNone/>
            </a:pPr>
            <a:endParaRPr lang="ru-RU" sz="2800" b="1" dirty="0" smtClean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Андрей\Desktop\МОИ ДОКУМЕНТЫ\баннер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052736"/>
            <a:ext cx="3258000" cy="32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ГРАН-ПРИ КИПРА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Фурасьев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Александр 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место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63309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6147" name="Picture 3" descr="E:\63309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025" y="2922191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ЧЕМПИОНАТ РОССИИ(личный)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40188" cy="65935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Фурасьев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Александр 2 место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Вавилов Александр 3 место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Кварталова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Ландыш 1 место в смешанной команде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E:\71619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36912"/>
            <a:ext cx="4040188" cy="3030141"/>
          </a:xfrm>
          <a:prstGeom prst="rect">
            <a:avLst/>
          </a:prstGeom>
          <a:noFill/>
        </p:spPr>
      </p:pic>
      <p:pic>
        <p:nvPicPr>
          <p:cNvPr id="7171" name="Picture 3" descr="E:\71658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708920"/>
            <a:ext cx="4558196" cy="303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ФИНАЛ КУБКА РОССИИ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16832"/>
            <a:ext cx="4474840" cy="648072"/>
          </a:xfrm>
        </p:spPr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Фурасьев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Александр 1 место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4008" y="1916832"/>
            <a:ext cx="4392488" cy="654843"/>
          </a:xfrm>
        </p:spPr>
        <p:txBody>
          <a:bodyPr>
            <a:noAutofit/>
          </a:bodyPr>
          <a:lstStyle/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Кварталова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Ландыш 2 место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72060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4512953" cy="3031200"/>
          </a:xfrm>
          <a:prstGeom prst="rect">
            <a:avLst/>
          </a:prstGeom>
          <a:noFill/>
        </p:spPr>
      </p:pic>
      <p:pic>
        <p:nvPicPr>
          <p:cNvPr id="8195" name="Picture 3" descr="E:\7206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36912"/>
            <a:ext cx="4200277" cy="303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СПАРТАКИАДА МОЛОДЕЖИ РОССИИ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Шайдуллов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Дамир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Сурков Георгий 2 командное место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Шайдуллов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Дамир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место в смешанной команде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733293[1]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279669"/>
            <a:ext cx="4040188" cy="2316374"/>
          </a:xfrm>
          <a:prstGeom prst="rect">
            <a:avLst/>
          </a:prstGeom>
          <a:noFill/>
        </p:spPr>
      </p:pic>
      <p:pic>
        <p:nvPicPr>
          <p:cNvPr id="9219" name="Picture 3" descr="E:\733294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025" y="3161329"/>
            <a:ext cx="4041775" cy="2553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СПАРТАКИАДА МОЛОДЕЖИ РОССИИ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5736" y="2420888"/>
            <a:ext cx="4040188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Шайдуллов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Дамир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место личное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E:\71697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35696" y="3106800"/>
            <a:ext cx="5001600" cy="37512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740352" y="2174875"/>
            <a:ext cx="946448" cy="395128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 На базе филиала ГБОУ ДОД  РСДЮСШОР РТ по стендовой и пулевой стрельбе было проведено:</a:t>
            </a:r>
            <a:endParaRPr lang="ru-RU" sz="4000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ПЕРВЕНСТВО РСДЮСШОР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E:\622784[1]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0178" name="Picture 2" descr="https://edu.tatar.ru/upload/gallery_photo/622856.JPG"/>
          <p:cNvPicPr>
            <a:picLocks noChangeAspect="1" noChangeArrowheads="1"/>
          </p:cNvPicPr>
          <p:nvPr/>
        </p:nvPicPr>
        <p:blipFill>
          <a:blip r:embed="rId3" cstate="print"/>
          <a:srcRect t="10092"/>
          <a:stretch>
            <a:fillRect/>
          </a:stretch>
        </p:blipFill>
        <p:spPr bwMode="auto">
          <a:xfrm>
            <a:off x="4644008" y="2924944"/>
            <a:ext cx="4756800" cy="3207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ПЕРВЕНСТВО РСДЮСШОР ПО БИАТЛОНУ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553670[1]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303237"/>
            <a:ext cx="4040188" cy="2269239"/>
          </a:xfrm>
          <a:prstGeom prst="rect">
            <a:avLst/>
          </a:prstGeom>
          <a:noFill/>
        </p:spPr>
      </p:pic>
      <p:pic>
        <p:nvPicPr>
          <p:cNvPr id="2051" name="Picture 3" descr="E:\591031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025" y="2922191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ПЕРВЕНСТВО РТ ПАМЯТИ</a:t>
            </a:r>
            <a:b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С.С. ЯРУЛЛИНА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71372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4100" name="Picture 4" descr="C:\Users\Андрей\Desktop\алексей\IMG_876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7 ЭТАП КУБКА РОССИИ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71387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091127"/>
            <a:ext cx="4040188" cy="2693459"/>
          </a:xfrm>
          <a:prstGeom prst="rect">
            <a:avLst/>
          </a:prstGeom>
          <a:noFill/>
        </p:spPr>
      </p:pic>
      <p:pic>
        <p:nvPicPr>
          <p:cNvPr id="11" name="Picture 3" descr="C:\Users\Андрей\Desktop\алексей\IMG_892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4040188" cy="1431850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Кушагин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Андрей Анатольевич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высшей категории, Отличник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ФКиС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РТ, Заслуженный тренер РТ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Судья всероссийской и международной категории, мастер спорта СССР</a:t>
            </a:r>
          </a:p>
          <a:p>
            <a:pPr algn="ctr"/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0" y="764704"/>
            <a:ext cx="4248472" cy="1215826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Филиппов Виктор Иванович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высшей категории, Отличник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ФКиС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РТ, Судья всероссийской и международной категории, мастер спорта СССР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Андрей\Desktop\МОИ ДОКУМЕНТЫ\тренеры будни\view_507621_43527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l="46596" r="12412"/>
          <a:stretch>
            <a:fillRect/>
          </a:stretch>
        </p:blipFill>
        <p:spPr bwMode="auto">
          <a:xfrm>
            <a:off x="1259632" y="2348880"/>
            <a:ext cx="2319861" cy="37728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029" name="Picture 5" descr="C:\Users\Андрей\Desktop\МОИ ДОКУМЕНТЫ\тренеры будни\view_507621_43527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44529" r="10943"/>
          <a:stretch>
            <a:fillRect/>
          </a:stretch>
        </p:blipFill>
        <p:spPr bwMode="auto">
          <a:xfrm>
            <a:off x="5292080" y="2348880"/>
            <a:ext cx="2524505" cy="3769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ТУРНИР ПОСВЯЩЕННЫЙ </a:t>
            </a:r>
            <a:b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 СЕНТЯБРЯ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E:\73187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2996952"/>
            <a:ext cx="4040188" cy="2269239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8" name="Picture 14" descr="https://edu.tatar.ru/upload/gallery_photo/7318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8630" y="2996952"/>
            <a:ext cx="4435370" cy="249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2007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ТОРЖЕСТВЕННЫЙ МИТИНГ</a:t>
            </a:r>
            <a:b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ПАМЯТИ  С.С. ЯРУЛЛИНА</a:t>
            </a:r>
            <a:b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(100 лет со дня рождения)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332656"/>
            <a:ext cx="7859216" cy="15338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 flipV="1">
            <a:off x="1691680" y="3140968"/>
            <a:ext cx="6779096" cy="338336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11266" name="Picture 2" descr="E:\7159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091127"/>
            <a:ext cx="4040188" cy="2693459"/>
          </a:xfrm>
          <a:prstGeom prst="rect">
            <a:avLst/>
          </a:prstGeom>
          <a:noFill/>
        </p:spPr>
      </p:pic>
      <p:pic>
        <p:nvPicPr>
          <p:cNvPr id="11270" name="Picture 6" descr="C:\Users\Андрей\Desktop\Яруллин С.С\IMG_909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E:\71372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12291" name="Picture 3" descr="E:\71592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025" y="3090598"/>
            <a:ext cx="4041775" cy="2694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543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РАЙОННЫЙ ДЕНЬ ФИЗКУЛЬТУРНИКА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E:\71866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13315" name="Picture 3" descr="E:\71866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025" y="2922191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ДЕНЬ ПОЖИЛЫХ ЛЮДЕЙ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E:\731972[1]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4228800" cy="3171600"/>
          </a:xfrm>
          <a:prstGeom prst="rect">
            <a:avLst/>
          </a:prstGeom>
          <a:noFill/>
        </p:spPr>
      </p:pic>
      <p:pic>
        <p:nvPicPr>
          <p:cNvPr id="14339" name="Picture 3" descr="E:\731974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80928"/>
            <a:ext cx="4228800" cy="31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Учебно-тренировочные сборы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Андрей\Documents\IMG_840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3091194"/>
            <a:ext cx="4039985" cy="2693324"/>
          </a:xfrm>
          <a:prstGeom prst="rect">
            <a:avLst/>
          </a:prstGeom>
          <a:noFill/>
        </p:spPr>
      </p:pic>
      <p:pic>
        <p:nvPicPr>
          <p:cNvPr id="3076" name="Picture 4" descr="C:\Users\Андрей\Documents\IMG_835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Учебно-тренировочные сборы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ндрей\Documents\IMG_842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3091194"/>
            <a:ext cx="4039985" cy="2693324"/>
          </a:xfrm>
          <a:prstGeom prst="rect">
            <a:avLst/>
          </a:prstGeom>
          <a:noFill/>
        </p:spPr>
      </p:pic>
      <p:pic>
        <p:nvPicPr>
          <p:cNvPr id="10243" name="Picture 3" descr="C:\Users\Андрей\Documents\IMG_843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9874" name="AutoShape 2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76" name="AutoShape 4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0" name="AutoShape 8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2" name="AutoShape 10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4" name="AutoShape 12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88" name="AutoShape 16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0" name="AutoShape 18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2" name="AutoShape 20" descr="https://edu.tatar.ru/upload/gallery_photo/553141.JPG"/>
          <p:cNvSpPr>
            <a:spLocks noGrp="1" noChangeAspect="1" noChangeArrowheads="1"/>
          </p:cNvSpPr>
          <p:nvPr>
            <p:ph sz="quarter" idx="4"/>
          </p:nvPr>
        </p:nvSpPr>
        <p:spPr bwMode="auto"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79894" name="AutoShape 22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6" name="AutoShape 24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898" name="AutoShape 26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00" name="AutoShape 28" descr="https://edu.tatar.ru/upload/gallery_photo/553141.JPG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395536" y="908720"/>
            <a:ext cx="8229600" cy="14401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VI </a:t>
            </a:r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ЛЕТНЯЯ СПАРТАКИАДА УЧАЩИХСЯ 2013 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9902" name="AutoShape 30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04" name="AutoShape 32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06" name="AutoShape 34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08" name="AutoShape 36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12" name="AutoShape 40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14" name="AutoShape 42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16" name="AutoShape 44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18" name="AutoShape 46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20" name="AutoShape 48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22" name="AutoShape 50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24" name="AutoShape 52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28" name="AutoShape 56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32" name="AutoShape 60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34" name="AutoShape 62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36" name="AutoShape 64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38" name="AutoShape 66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40" name="AutoShape 68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942" name="AutoShape 70" descr="https://edu.tatar.ru/upload/gallery_photo/553141.JPG"/>
          <p:cNvSpPr>
            <a:spLocks noGrp="1" noChangeAspect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26" name="Picture 2" descr="F:\55314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564904"/>
            <a:ext cx="5961600" cy="447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389120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По федеральной программе «Доступная среда» были выполнены следующие работы:</a:t>
            </a:r>
            <a:endParaRPr lang="ru-RU" sz="400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ПЛОЩАДКА ТРАП №1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Андрей\Desktop\альбом\DSCF279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8" name="Picture 4" descr="C:\Users\Андрей\Documents\альбом\11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2922862"/>
            <a:ext cx="4039985" cy="3029989"/>
          </a:xfrm>
          <a:prstGeom prst="rect">
            <a:avLst/>
          </a:prstGeom>
          <a:noFill/>
        </p:spPr>
      </p:pic>
      <p:sp>
        <p:nvSpPr>
          <p:cNvPr id="41986" name="AutoShape 2" descr="https://edu.tatar.ru/upload/gallery_photo/5531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https://edu.tatar.ru/upload/gallery_photo/553141.JPG"/>
          <p:cNvSpPr>
            <a:spLocks noGrp="1" noChangeAspect="1" noChangeArrowheads="1"/>
          </p:cNvSpPr>
          <p:nvPr>
            <p:ph type="body" sz="half" idx="3"/>
          </p:nvPr>
        </p:nvSpPr>
        <p:spPr bwMode="auto"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556792"/>
            <a:ext cx="4040188" cy="1050131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Бадртдинов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Альберт </a:t>
            </a:r>
            <a:r>
              <a:rPr lang="ru-RU" sz="1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Анисович</a:t>
            </a:r>
            <a:endParaRPr lang="ru-RU" sz="14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высшей категории, Отличник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ФКиС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РТ, судья всероссийской и международной категории,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мастер спорта СССР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16016" y="1556792"/>
            <a:ext cx="4041775" cy="85578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Какунин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Роман Владимирович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Тренер –преподаватель 1 категории, судья международной категории, мастер спорта России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Андрей\Desktop\МОИ ДОКУМЕНТЫ\тренеры будни\Изображение 24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r="51622"/>
          <a:stretch>
            <a:fillRect/>
          </a:stretch>
        </p:blipFill>
        <p:spPr bwMode="auto">
          <a:xfrm>
            <a:off x="827584" y="2708920"/>
            <a:ext cx="2419668" cy="37512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645025" y="2420887"/>
            <a:ext cx="4041775" cy="370527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6" name="Picture 4" descr="Фото2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636912"/>
            <a:ext cx="2885691" cy="38520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ПЛОЩАДКА ТРАП №2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Андрей\Documents\альбом\1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  <p:pic>
        <p:nvPicPr>
          <p:cNvPr id="1028" name="Picture 4" descr="C:\Users\Андрей\Documents\альбом\10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5" name="Picture 5" descr="C:\Users\Андрей\Documents\альбом\107а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16" name="Picture 6" descr="C:\Users\Андрей\Documents\альбом\11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5" name="Picture 3" descr="C:\Users\Андрей\Documents\альбом\10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3301091"/>
            <a:ext cx="4039985" cy="2273531"/>
          </a:xfrm>
          <a:prstGeom prst="rect">
            <a:avLst/>
          </a:prstGeom>
          <a:noFill/>
        </p:spPr>
      </p:pic>
      <p:pic>
        <p:nvPicPr>
          <p:cNvPr id="18436" name="Picture 4" descr="C:\Users\Андрей\Documents\альбом\IMG_024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ПЛОЩАДКА СКИТ№1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Андрей\Documents\альбом\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  <p:pic>
        <p:nvPicPr>
          <p:cNvPr id="1026" name="Picture 2" descr="C:\Users\User\Desktop\DSC0122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301553"/>
            <a:ext cx="4040188" cy="2272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ПЛОЩАДКА СКИТ №1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Андрей\Documents\альбом\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932040" y="3212976"/>
            <a:ext cx="4039985" cy="2693324"/>
          </a:xfrm>
          <a:prstGeom prst="rect">
            <a:avLst/>
          </a:prstGeom>
          <a:noFill/>
        </p:spPr>
      </p:pic>
      <p:pic>
        <p:nvPicPr>
          <p:cNvPr id="2050" name="Picture 2" descr="C:\Users\User\Desktop\DSC0122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l="14207"/>
          <a:stretch>
            <a:fillRect/>
          </a:stretch>
        </p:blipFill>
        <p:spPr bwMode="auto">
          <a:xfrm>
            <a:off x="251520" y="2996952"/>
            <a:ext cx="4562823" cy="299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СТРЕЛКОВЫЙ НОМЕР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C:\Users\Андрей\Documents\альбом\8а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l="4726" r="10040"/>
          <a:stretch>
            <a:fillRect/>
          </a:stretch>
        </p:blipFill>
        <p:spPr bwMode="auto">
          <a:xfrm>
            <a:off x="395536" y="2492896"/>
            <a:ext cx="4536504" cy="2995200"/>
          </a:xfrm>
          <a:prstGeom prst="rect">
            <a:avLst/>
          </a:prstGeom>
          <a:noFill/>
        </p:spPr>
      </p:pic>
      <p:pic>
        <p:nvPicPr>
          <p:cNvPr id="18434" name="Picture 2" descr="C:\Users\Андрей\Documents\альбом\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r="9098"/>
          <a:stretch>
            <a:fillRect/>
          </a:stretch>
        </p:blipFill>
        <p:spPr bwMode="auto">
          <a:xfrm>
            <a:off x="5292080" y="2636912"/>
            <a:ext cx="3672408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ВХОД НА ТЕРРИТОРИЮ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4" name="Picture 4" descr="C:\Users\Андрей\Documents\альбом\49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8024" y="2852936"/>
            <a:ext cx="4039985" cy="2693324"/>
          </a:xfrm>
          <a:prstGeom prst="rect">
            <a:avLst/>
          </a:prstGeom>
          <a:noFill/>
        </p:spPr>
      </p:pic>
      <p:pic>
        <p:nvPicPr>
          <p:cNvPr id="20483" name="Picture 3" descr="C:\Users\Андрей\Documents\альбом\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4665600" cy="262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2012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Андрей\Documents\альбом\8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12976"/>
            <a:ext cx="4040188" cy="3030141"/>
          </a:xfrm>
          <a:prstGeom prst="rect">
            <a:avLst/>
          </a:prstGeom>
          <a:noFill/>
        </p:spPr>
      </p:pic>
      <p:pic>
        <p:nvPicPr>
          <p:cNvPr id="20483" name="Picture 3" descr="C:\Users\Андрей\Documents\альбом\IMG_023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Андрей\Documents\альбом\1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3301091"/>
            <a:ext cx="4039985" cy="2273531"/>
          </a:xfrm>
          <a:prstGeom prst="rect">
            <a:avLst/>
          </a:prstGeom>
          <a:noFill/>
        </p:spPr>
      </p:pic>
      <p:pic>
        <p:nvPicPr>
          <p:cNvPr id="21507" name="Picture 3" descr="C:\Users\Андрей\Documents\альбом\2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Picture 6" descr="C:\Users\Андрей\Documents\альбом\7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22530" name="Picture 2" descr="C:\Users\Андрей\Documents\альбом\8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46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659352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Вавилов Александр Николаевич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1 категории, судья международной категории, мастер спорта международного класса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88024" y="1268760"/>
            <a:ext cx="3970784" cy="669776"/>
          </a:xfrm>
        </p:spPr>
        <p:txBody>
          <a:bodyPr>
            <a:noAutofit/>
          </a:bodyPr>
          <a:lstStyle/>
          <a:p>
            <a:pPr algn="ctr"/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Арсеньев Александр Викторович,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1 категории, судья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международной категории, мастер спорта России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Отсканировано 05"/>
          <p:cNvPicPr>
            <a:picLocks noChangeAspect="1" noChangeArrowheads="1"/>
          </p:cNvPicPr>
          <p:nvPr/>
        </p:nvPicPr>
        <p:blipFill>
          <a:blip r:embed="rId2" cstate="print"/>
          <a:srcRect l="6661" r="10081" b="30840"/>
          <a:stretch>
            <a:fillRect/>
          </a:stretch>
        </p:blipFill>
        <p:spPr bwMode="auto">
          <a:xfrm>
            <a:off x="755576" y="2132856"/>
            <a:ext cx="3351724" cy="38880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4579" name="Picture 3" descr="100_6118"/>
          <p:cNvPicPr>
            <a:picLocks noChangeAspect="1" noChangeArrowheads="1"/>
          </p:cNvPicPr>
          <p:nvPr/>
        </p:nvPicPr>
        <p:blipFill>
          <a:blip r:embed="rId3" cstate="print"/>
          <a:srcRect l="21699" r="20437"/>
          <a:stretch>
            <a:fillRect/>
          </a:stretch>
        </p:blipFill>
        <p:spPr bwMode="auto">
          <a:xfrm>
            <a:off x="5220072" y="2060848"/>
            <a:ext cx="3095481" cy="39240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Андрей\Documents\альбом\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3301091"/>
            <a:ext cx="4039985" cy="2273531"/>
          </a:xfrm>
          <a:prstGeom prst="rect">
            <a:avLst/>
          </a:prstGeom>
          <a:noFill/>
        </p:spPr>
      </p:pic>
      <p:pic>
        <p:nvPicPr>
          <p:cNvPr id="22531" name="Picture 3" descr="C:\Users\Андрей\Documents\альбом\19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2007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Андрей\Documents\альбом\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23556" name="Picture 4" descr="C:\Users\Андрей\Documents\альбом\IMG_024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Андрей\Documents\альбом\11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4568" y="3069928"/>
            <a:ext cx="4040188" cy="3030141"/>
          </a:xfrm>
          <a:prstGeom prst="rect">
            <a:avLst/>
          </a:prstGeom>
          <a:noFill/>
        </p:spPr>
      </p:pic>
      <p:pic>
        <p:nvPicPr>
          <p:cNvPr id="24579" name="Picture 3" descr="C:\Users\Андрей\Documents\альбом\12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618451" y="3238533"/>
            <a:ext cx="4041775" cy="2694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C:\Users\Андрей\Documents\альбом\12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58925" y="2517539"/>
            <a:ext cx="3712542" cy="3951288"/>
          </a:xfrm>
          <a:prstGeom prst="rect">
            <a:avLst/>
          </a:prstGeom>
          <a:noFill/>
        </p:spPr>
      </p:pic>
      <p:pic>
        <p:nvPicPr>
          <p:cNvPr id="25604" name="Picture 4" descr="C:\Users\Андрей\Documents\альбом\12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 rot="16200000">
            <a:off x="4618751" y="3310243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2013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3" descr="C:\Users\Андрей\Documents\альбом\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  <p:pic>
        <p:nvPicPr>
          <p:cNvPr id="3074" name="Picture 2" descr="C:\Users\User\Desktop\DSC0119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301553"/>
            <a:ext cx="4040188" cy="2272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2013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6" name="Picture 6" descr="C:\Users\Андрей\Desktop\альбом\Фото022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36912"/>
            <a:ext cx="4040188" cy="3030141"/>
          </a:xfrm>
          <a:prstGeom prst="rect">
            <a:avLst/>
          </a:prstGeom>
          <a:noFill/>
        </p:spPr>
      </p:pic>
      <p:pic>
        <p:nvPicPr>
          <p:cNvPr id="30727" name="Picture 7" descr="C:\Users\Андрей\Documents\альбом\86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08920"/>
            <a:ext cx="4041775" cy="2694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 descr="C:\Users\Андрей\Documents\альбом\8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3301091"/>
            <a:ext cx="4039985" cy="2273531"/>
          </a:xfrm>
          <a:prstGeom prst="rect">
            <a:avLst/>
          </a:prstGeom>
          <a:noFill/>
        </p:spPr>
      </p:pic>
      <p:pic>
        <p:nvPicPr>
          <p:cNvPr id="31748" name="Picture 4" descr="C:\Users\Андрей\Documents\альбом\8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2013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 descr="C:\Users\Андрей\Documents\альбом\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60032" y="2636912"/>
            <a:ext cx="4039985" cy="2693324"/>
          </a:xfrm>
          <a:prstGeom prst="rect">
            <a:avLst/>
          </a:prstGeom>
          <a:noFill/>
        </p:spPr>
      </p:pic>
      <p:pic>
        <p:nvPicPr>
          <p:cNvPr id="2050" name="Picture 2" descr="F:\DSC04301JPG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r="18764"/>
          <a:stretch>
            <a:fillRect/>
          </a:stretch>
        </p:blipFill>
        <p:spPr bwMode="auto">
          <a:xfrm>
            <a:off x="251520" y="2564904"/>
            <a:ext cx="4320480" cy="299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89120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На средства филиала ГБОУ ДОД РСДЮСШОР РТ</a:t>
            </a:r>
          </a:p>
          <a:p>
            <a:pPr algn="ctr">
              <a:buNone/>
            </a:pPr>
            <a:r>
              <a:rPr lang="ru-RU" sz="40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был произведен ремонт: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2013 год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Андрей\Documents\альбом\DSC03323JP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52007" y="2614887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1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Кварталова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Ландыш </a:t>
            </a:r>
            <a:r>
              <a:rPr lang="ru-RU" sz="1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Низамутдиновна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тренер-преподаватель 1 категории, мастер спорта международного класса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Вахтуров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Виталий Анатольевич,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1 категории, судья международной категории ( штатный тренер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Верхнеуслонской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школы)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572000" y="2564904"/>
            <a:ext cx="4041775" cy="384572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6630" name="Picture 6" descr="Изображение 006"/>
          <p:cNvPicPr>
            <a:picLocks noChangeAspect="1" noChangeArrowheads="1"/>
          </p:cNvPicPr>
          <p:nvPr/>
        </p:nvPicPr>
        <p:blipFill>
          <a:blip r:embed="rId2" cstate="print"/>
          <a:srcRect l="15700" r="18645"/>
          <a:stretch>
            <a:fillRect/>
          </a:stretch>
        </p:blipFill>
        <p:spPr bwMode="auto">
          <a:xfrm>
            <a:off x="611560" y="2708920"/>
            <a:ext cx="3312368" cy="379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одержимое 13"/>
          <p:cNvSpPr>
            <a:spLocks noGrp="1"/>
          </p:cNvSpPr>
          <p:nvPr>
            <p:ph sz="quarter" idx="2"/>
          </p:nvPr>
        </p:nvSpPr>
        <p:spPr>
          <a:xfrm>
            <a:off x="611560" y="2708920"/>
            <a:ext cx="3312368" cy="3816424"/>
          </a:xfrm>
          <a:ln>
            <a:solidFill>
              <a:srgbClr val="0070C0"/>
            </a:solidFill>
          </a:ln>
        </p:spPr>
        <p:txBody>
          <a:bodyPr/>
          <a:lstStyle/>
          <a:p>
            <a:pPr algn="r"/>
            <a:endParaRPr lang="ru-RU" dirty="0"/>
          </a:p>
        </p:txBody>
      </p:sp>
      <p:pic>
        <p:nvPicPr>
          <p:cNvPr id="59394" name="Picture 2" descr="https://edu.tatar.ru/upload/gallery_photo/704501.JPG"/>
          <p:cNvPicPr>
            <a:picLocks noChangeAspect="1" noChangeArrowheads="1"/>
          </p:cNvPicPr>
          <p:nvPr/>
        </p:nvPicPr>
        <p:blipFill>
          <a:blip r:embed="rId3" cstate="print"/>
          <a:srcRect t="34020" r="65210"/>
          <a:stretch>
            <a:fillRect/>
          </a:stretch>
        </p:blipFill>
        <p:spPr bwMode="auto">
          <a:xfrm>
            <a:off x="5364088" y="2708920"/>
            <a:ext cx="3126287" cy="39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ХОЛЛЕ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5" name="Picture 3" descr="C:\Users\Андрей\Documents\альбом\7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36912"/>
            <a:ext cx="4040188" cy="3030141"/>
          </a:xfrm>
          <a:prstGeom prst="rect">
            <a:avLst/>
          </a:prstGeom>
          <a:noFill/>
        </p:spPr>
      </p:pic>
      <p:pic>
        <p:nvPicPr>
          <p:cNvPr id="33794" name="Picture 2" descr="C:\Users\Андрей\Documents\альбом\7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852936"/>
            <a:ext cx="4041775" cy="2694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КАБИНЕТ ВЕДУЩЕГО ИНЖЕНЕРА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916832"/>
            <a:ext cx="4040188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16016" y="1844824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Андрей\Documents\альбом\5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043608" y="2780928"/>
            <a:ext cx="2883873" cy="3846513"/>
          </a:xfrm>
          <a:prstGeom prst="rect">
            <a:avLst/>
          </a:prstGeom>
          <a:noFill/>
        </p:spPr>
      </p:pic>
      <p:pic>
        <p:nvPicPr>
          <p:cNvPr id="34819" name="Picture 3" descr="C:\Users\Андрей\Documents\альбом\5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 bwMode="auto">
          <a:xfrm rot="16200000">
            <a:off x="4690759" y="3491345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ХОЛЛЕ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Users\Андрей\Desktop\альбом\Фото001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13314" name="Picture 2" descr="C:\Users\Андрей\Documents\альбом\6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ХОЛЛЕ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C:\Users\Андрей\Documents\альбом\6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14338" name="Picture 2" descr="C:\Users\Андрей\Documents\альбом\6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ндрей\Desktop\альбом\Фото006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2051" name="Picture 3" descr="C:\Users\Андрей\Documents\альбом\7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ндрей\Desktop\альбом\Фото00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35357" y="2514600"/>
            <a:ext cx="2883873" cy="3846513"/>
          </a:xfrm>
          <a:prstGeom prst="rect">
            <a:avLst/>
          </a:prstGeom>
          <a:noFill/>
        </p:spPr>
      </p:pic>
      <p:pic>
        <p:nvPicPr>
          <p:cNvPr id="4099" name="Picture 3" descr="C:\Users\Андрей\Documents\альбом\5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Андрей\Desktop\альбом\Фото008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 rot="5400000">
            <a:off x="538610" y="3141910"/>
            <a:ext cx="4039985" cy="3029989"/>
          </a:xfrm>
          <a:prstGeom prst="rect">
            <a:avLst/>
          </a:prstGeom>
          <a:noFill/>
        </p:spPr>
      </p:pic>
      <p:pic>
        <p:nvPicPr>
          <p:cNvPr id="5124" name="Picture 4" descr="C:\Users\Андрей\Documents\альбом\5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618451" y="3238533"/>
            <a:ext cx="4041775" cy="2694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412776"/>
            <a:ext cx="4040188" cy="65935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16016" y="1412776"/>
            <a:ext cx="4041775" cy="65484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Андрей\Desktop\альбом\Фото004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4568" y="2853904"/>
            <a:ext cx="4040188" cy="3030141"/>
          </a:xfrm>
          <a:prstGeom prst="rect">
            <a:avLst/>
          </a:prstGeom>
          <a:noFill/>
        </p:spPr>
      </p:pic>
      <p:pic>
        <p:nvPicPr>
          <p:cNvPr id="6148" name="Picture 4" descr="C:\Users\Андрей\Documents\альбом\3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 rot="5400000"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Андрей\Documents\альбом\3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12291" name="Picture 3" descr="C:\Users\Андрей\Documents\альбом\3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 rot="16200000">
            <a:off x="4618751" y="3491345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980728"/>
            <a:ext cx="8229600" cy="114300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Тренажерный зал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5736" y="1052736"/>
            <a:ext cx="5266928" cy="1266155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796136" y="3429000"/>
            <a:ext cx="4041775" cy="6548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Андрей\Documents\альбом\6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499992" y="2348880"/>
            <a:ext cx="4579199" cy="30528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3" descr="DSC0531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348880"/>
            <a:ext cx="4344000" cy="32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СОСТАВ СБОРНОЙ КОМАНДЫ РТ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700808"/>
            <a:ext cx="4464496" cy="659352"/>
          </a:xfrm>
        </p:spPr>
        <p:txBody>
          <a:bodyPr/>
          <a:lstStyle/>
          <a:p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16016" y="1700808"/>
            <a:ext cx="4041775" cy="654843"/>
          </a:xfrm>
        </p:spPr>
        <p:txBody>
          <a:bodyPr>
            <a:normAutofit/>
          </a:bodyPr>
          <a:lstStyle/>
          <a:p>
            <a:endParaRPr lang="ru-RU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Вавилов Александр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Лилия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Фурасьев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Александр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Филиппов Дмитрий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Фурасьев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Дмитрий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Кварталова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Ландыш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Герасимова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Карина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Кудяев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Антон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9. Краснов Александр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10. Семенов Сергей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11. Харитонов Андрей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Вахтуров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Олег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Глухов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Сергей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Майорова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Регина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15. Егоров Владислав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Костягина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Александра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17. Наумова Кристина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18. Рыжова Ксения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19. Адамов Сергей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Бильгильдеев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Роман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21. Васильев Олег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22. Мамкин Геннадий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23.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Шайдуллов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Дамир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Шатер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2012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2013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1" name="Picture 3" descr="C:\Users\Андрей\Documents\альбом\9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3301091"/>
            <a:ext cx="4039985" cy="2273531"/>
          </a:xfrm>
          <a:prstGeom prst="rect">
            <a:avLst/>
          </a:prstGeom>
          <a:noFill/>
        </p:spPr>
      </p:pic>
      <p:pic>
        <p:nvPicPr>
          <p:cNvPr id="37890" name="Picture 2" descr="C:\Users\Андрей\Documents\альбом\1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КАБИНЕТ ДЛЯ ТРЕНЕРОВ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Андрей\Documents\альбом\3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36867" name="Picture 3" descr="C:\Users\Андрей\Documents\альбом\4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КАБИНЕТ РУКОВОДИТЕЛЯ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5" name="Picture 3" descr="C:\Users\Андрей\Documents\альбом\4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38914" name="Picture 2" descr="C:\Users\Андрей\Documents\альбом\4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Душевая комната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C:\Users\Андрей\Documents\альбом\3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35844" name="Picture 4" descr="C:\Users\Андрей\Documents\альбом\3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618451" y="3598573"/>
            <a:ext cx="4041775" cy="2694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БЛАГОУСТРОЙСТВО ТЕРРИТОРИИ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2132856"/>
            <a:ext cx="4040188" cy="65935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2013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0" y="2060848"/>
            <a:ext cx="4041775" cy="65484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C:\Users\Андрей\Documents\альбом\7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pic>
        <p:nvPicPr>
          <p:cNvPr id="11269" name="Picture 5" descr="C:\Users\Андрей\Documents\альбом\7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5920" y="3091194"/>
            <a:ext cx="4039985" cy="2693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СКЛАД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Андрей\Documents\альбом\2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301" y="2922862"/>
            <a:ext cx="4039985" cy="3029989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 descr="C:\Users\Андрей\Documents\альбом\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924944"/>
            <a:ext cx="3742200" cy="249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БЮСТ  С.С. ЯРУЛЛИНА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2010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2014год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 descr="C:\Users\Андрей\Documents\альбом\4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 rot="5400000">
            <a:off x="851694" y="3218656"/>
            <a:ext cx="3251200" cy="2438400"/>
          </a:xfrm>
          <a:prstGeom prst="rect">
            <a:avLst/>
          </a:prstGeom>
          <a:noFill/>
        </p:spPr>
      </p:pic>
      <p:pic>
        <p:nvPicPr>
          <p:cNvPr id="39938" name="Picture 2" descr="C:\Users\Андрей\Documents\альбом\4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618451" y="3310541"/>
            <a:ext cx="4041775" cy="2694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</a:t>
            </a:r>
            <a:endParaRPr lang="ru-RU" sz="4400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СОСТАВ СБОРНОЙ КОМАНДЫ РФ </a:t>
            </a:r>
            <a:endParaRPr lang="ru-RU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6491064" cy="384572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Кварталова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Ландыш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Вавилов Александр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Фурасьев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Александр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Вахтуров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Олег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Валеева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Лилия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Шайдуллов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Дамир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Единственный в России стрелок-инвалид колясочник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7427168" cy="659352"/>
          </a:xfrm>
        </p:spPr>
        <p:txBody>
          <a:bodyPr/>
          <a:lstStyle/>
          <a:p>
            <a:pPr algn="ctr"/>
            <a:r>
              <a:rPr lang="ru-RU" sz="3200" dirty="0" err="1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тетюшанин</a:t>
            </a:r>
            <a:r>
              <a:rPr lang="ru-RU" sz="3200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Александр </a:t>
            </a:r>
            <a:r>
              <a:rPr lang="ru-RU" sz="3200" dirty="0" err="1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Сахарнов</a:t>
            </a:r>
            <a:endParaRPr lang="ru-RU" sz="320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8" name="Picture 2" descr="https://edu.tatar.ru/upload/gallery_photo/5695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08920"/>
            <a:ext cx="4040188" cy="3454361"/>
          </a:xfrm>
          <a:prstGeom prst="rect">
            <a:avLst/>
          </a:prstGeom>
          <a:noFill/>
        </p:spPr>
      </p:pic>
      <p:pic>
        <p:nvPicPr>
          <p:cNvPr id="1027" name="Picture 3" descr="C:\Users\User\Desktop\744626.jpg"/>
          <p:cNvPicPr>
            <a:picLocks noChangeAspect="1" noChangeArrowheads="1"/>
          </p:cNvPicPr>
          <p:nvPr/>
        </p:nvPicPr>
        <p:blipFill>
          <a:blip r:embed="rId3" cstate="print"/>
          <a:srcRect r="7986"/>
          <a:stretch>
            <a:fillRect/>
          </a:stretch>
        </p:blipFill>
        <p:spPr bwMode="auto">
          <a:xfrm>
            <a:off x="4355976" y="2708920"/>
            <a:ext cx="4499992" cy="345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За 2014 год стрелки </a:t>
            </a:r>
            <a:r>
              <a:rPr lang="ru-RU" sz="4000" b="1" dirty="0" err="1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тетюшской</a:t>
            </a:r>
            <a:r>
              <a:rPr lang="ru-RU" sz="4000" b="1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 школы стендовой стрельбы показали следующие результаты: </a:t>
            </a:r>
            <a:endParaRPr lang="ru-RU" sz="4000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722</TotalTime>
  <Words>612</Words>
  <Application>Microsoft Office PowerPoint</Application>
  <PresentationFormat>Экран (4:3)</PresentationFormat>
  <Paragraphs>177</Paragraphs>
  <Slides>67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Поток</vt:lpstr>
      <vt:lpstr>Слайд 1</vt:lpstr>
      <vt:lpstr>Слайд 2</vt:lpstr>
      <vt:lpstr>Слайд 3</vt:lpstr>
      <vt:lpstr>Слайд 4</vt:lpstr>
      <vt:lpstr>Слайд 5</vt:lpstr>
      <vt:lpstr>СОСТАВ СБОРНОЙ КОМАНДЫ РТ</vt:lpstr>
      <vt:lpstr> СОСТАВ СБОРНОЙ КОМАНДЫ РФ </vt:lpstr>
      <vt:lpstr>Единственный в России стрелок-инвалид колясочник</vt:lpstr>
      <vt:lpstr>Слайд 9</vt:lpstr>
      <vt:lpstr>ГРАН-ПРИ КИПРА</vt:lpstr>
      <vt:lpstr>ЧЕМПИОНАТ РОССИИ(личный)</vt:lpstr>
      <vt:lpstr>ФИНАЛ КУБКА РОССИИ</vt:lpstr>
      <vt:lpstr>СПАРТАКИАДА МОЛОДЕЖИ РОССИИ</vt:lpstr>
      <vt:lpstr>СПАРТАКИАДА МОЛОДЕЖИ РОССИИ</vt:lpstr>
      <vt:lpstr>Слайд 15</vt:lpstr>
      <vt:lpstr>ПЕРВЕНСТВО РСДЮСШОР</vt:lpstr>
      <vt:lpstr>ПЕРВЕНСТВО РСДЮСШОР ПО БИАТЛОНУ</vt:lpstr>
      <vt:lpstr>ПЕРВЕНСТВО РТ ПАМЯТИ  С.С. ЯРУЛЛИНА</vt:lpstr>
      <vt:lpstr>7 ЭТАП КУБКА РОССИИ</vt:lpstr>
      <vt:lpstr>ТУРНИР ПОСВЯЩЕННЫЙ  1 СЕНТЯБРЯ</vt:lpstr>
      <vt:lpstr>ТОРЖЕСТВЕННЫЙ МИТИНГ ПАМЯТИ  С.С. ЯРУЛЛИНА  (100 лет со дня рождения)</vt:lpstr>
      <vt:lpstr>Слайд 22</vt:lpstr>
      <vt:lpstr>РАЙОННЫЙ ДЕНЬ ФИЗКУЛЬТУРНИКА</vt:lpstr>
      <vt:lpstr>ДЕНЬ ПОЖИЛЫХ ЛЮДЕЙ</vt:lpstr>
      <vt:lpstr>Учебно-тренировочные сборы</vt:lpstr>
      <vt:lpstr>Учебно-тренировочные сборы</vt:lpstr>
      <vt:lpstr>VI ЛЕТНЯЯ СПАРТАКИАДА УЧАЩИХСЯ 2013 Г. </vt:lpstr>
      <vt:lpstr>Слайд 28</vt:lpstr>
      <vt:lpstr>ПЛОЩАДКА ТРАП №1</vt:lpstr>
      <vt:lpstr>ПЛОЩАДКА ТРАП №2</vt:lpstr>
      <vt:lpstr>Слайд 31</vt:lpstr>
      <vt:lpstr>Слайд 32</vt:lpstr>
      <vt:lpstr>ПЛОЩАДКА СКИТ№1</vt:lpstr>
      <vt:lpstr>ПЛОЩАДКА СКИТ №1</vt:lpstr>
      <vt:lpstr>СТРЕЛКОВЫЙ НОМЕР</vt:lpstr>
      <vt:lpstr>ВХОД НА ТЕРРИТОРИЮ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2013 год</vt:lpstr>
      <vt:lpstr>В ХОЛЛЕ</vt:lpstr>
      <vt:lpstr>КАБИНЕТ ВЕДУЩЕГО ИНЖЕНЕРА</vt:lpstr>
      <vt:lpstr>В ХОЛЛЕ</vt:lpstr>
      <vt:lpstr>В ХОЛЛЕ</vt:lpstr>
      <vt:lpstr>Слайд 54</vt:lpstr>
      <vt:lpstr>Слайд 55</vt:lpstr>
      <vt:lpstr>Слайд 56</vt:lpstr>
      <vt:lpstr>Слайд 57</vt:lpstr>
      <vt:lpstr>Слайд 58</vt:lpstr>
      <vt:lpstr>Тренажерный зал</vt:lpstr>
      <vt:lpstr>Шатер</vt:lpstr>
      <vt:lpstr>КАБИНЕТ ДЛЯ ТРЕНЕРОВ</vt:lpstr>
      <vt:lpstr>КАБИНЕТ РУКОВОДИТЕЛЯ</vt:lpstr>
      <vt:lpstr>Душевая комната</vt:lpstr>
      <vt:lpstr>БЛАГОУСТРОЙСТВО ТЕРРИТОРИИ</vt:lpstr>
      <vt:lpstr>СКЛАД</vt:lpstr>
      <vt:lpstr>БЮСТ  С.С. ЯРУЛЛИНА</vt:lpstr>
      <vt:lpstr>Слайд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komp2</cp:lastModifiedBy>
  <cp:revision>69</cp:revision>
  <dcterms:created xsi:type="dcterms:W3CDTF">2014-10-23T08:35:28Z</dcterms:created>
  <dcterms:modified xsi:type="dcterms:W3CDTF">2014-11-27T10:05:30Z</dcterms:modified>
</cp:coreProperties>
</file>